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>
        <p:scale>
          <a:sx n="76" d="100"/>
          <a:sy n="76" d="100"/>
        </p:scale>
        <p:origin x="-13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184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299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11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84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06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757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00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61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768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55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82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1CB1-F237-4435-8D2A-2A11A8C3BB91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614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'X2Convert.com%20biology_cell_structure_i_nucleus_medical_media_4200199707555984236.mp4'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089" y="2217262"/>
            <a:ext cx="9144001" cy="2087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539552" y="2383880"/>
            <a:ext cx="8301755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 b="1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TẾ BÀO</a:t>
            </a:r>
            <a:endParaRPr lang="vi-VN" sz="5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16238" y="1125538"/>
            <a:ext cx="3168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Hoạt động sống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657" y="1367388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Hoạt động sống của tế bào gồm: trao đổi chất lớn lên, phân chia, cảm ứng.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1401763" y="739775"/>
            <a:ext cx="6408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565275" y="1916113"/>
            <a:ext cx="6245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Ghi chép nội dung bài học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Học thuộc bài đầy đủ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Xem trước nội dung bài số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571" y="692696"/>
            <a:ext cx="5256584" cy="519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18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4184"/>
            <a:ext cx="5679634" cy="525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1941998"/>
            <a:ext cx="280831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Quan sát hình bên và cho biết đơn vị cấu tạo nên cơ thể sinh vật là gì?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38" y="838200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62659"/>
            <a:ext cx="635289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101199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Bào quan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7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38" y="649288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90859" y="1857253"/>
            <a:ext cx="3995712" cy="367240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Oval 2"/>
          <p:cNvSpPr/>
          <p:nvPr/>
        </p:nvSpPr>
        <p:spPr>
          <a:xfrm>
            <a:off x="1440446" y="2636912"/>
            <a:ext cx="1656184" cy="158417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11960" y="2492896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11425" y="3408218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79649" y="3983213"/>
            <a:ext cx="315996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60431" y="230823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Màng tế bào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9617" y="3170237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Chất tế bào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0839" y="415365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763" y="649288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557" y="1185082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Tế bào gồm 3 phần: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Màng tế bào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Tế bào chất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gồm các bào quan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Nhiễm sắc thể, nhân con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57" y="3429000"/>
            <a:ext cx="4331844" cy="333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028384" y="418306"/>
            <a:ext cx="360040" cy="3463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59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7887" y="470689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Chức năng các bộ phận trong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87" y="1055464"/>
            <a:ext cx="9132152" cy="462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919780"/>
            <a:ext cx="701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Bảng 3-1. Chức năng của các bộ phận trong tế bào</a:t>
            </a:r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Thành phần hóa học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253" y="121616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Giảm tải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Hoạt động sống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33" y="1551887"/>
            <a:ext cx="887461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6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202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26</cp:revision>
  <dcterms:created xsi:type="dcterms:W3CDTF">2021-09-11T10:31:08Z</dcterms:created>
  <dcterms:modified xsi:type="dcterms:W3CDTF">2021-09-14T03:46:21Z</dcterms:modified>
</cp:coreProperties>
</file>