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9" autoAdjust="0"/>
    <p:restoredTop sz="94660"/>
  </p:normalViewPr>
  <p:slideViewPr>
    <p:cSldViewPr>
      <p:cViewPr>
        <p:scale>
          <a:sx n="76" d="100"/>
          <a:sy n="76" d="100"/>
        </p:scale>
        <p:origin x="-133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91842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299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2115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9843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36061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14/09/2021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757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14/09/2021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400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14/09/2021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612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14/09/2021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768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14/09/2021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455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14/09/2021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822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F1CB1-F237-4435-8D2A-2A11A8C3BB91}" type="datetimeFigureOut">
              <a:rPr lang="vi-VN" smtClean="0"/>
              <a:t>14/09/2021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76147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'X2Convert.com%20biology_cell_structure_i_nucleus_medical_media_4200199707555984236.mp4'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5089" y="2217262"/>
            <a:ext cx="9144001" cy="20875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3" name="TextBox 2"/>
          <p:cNvSpPr txBox="1"/>
          <p:nvPr/>
        </p:nvSpPr>
        <p:spPr>
          <a:xfrm>
            <a:off x="539552" y="2383880"/>
            <a:ext cx="8301755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5400" b="1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en-US" sz="5400" b="1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TẾ BÀO</a:t>
            </a:r>
            <a:endParaRPr lang="vi-VN" sz="5400" b="1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916238" y="1125538"/>
            <a:ext cx="316865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b="1">
                <a:latin typeface="Times New Roman" pitchFamily="18" charset="0"/>
                <a:cs typeface="Times New Roman" pitchFamily="18" charset="0"/>
              </a:rPr>
              <a:t>Sinh học 8</a:t>
            </a:r>
            <a:endParaRPr lang="vi-VN"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853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8538" y="187325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Tế bào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157" y="631390"/>
            <a:ext cx="77113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Hoạt động sống của tế bào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7657" y="1367388"/>
            <a:ext cx="9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Hoạt động sống của tế bào gồm: trao đổi chất lớn lên, phân chia, cảm ứng.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06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5"/>
          <p:cNvSpPr txBox="1">
            <a:spLocks noChangeArrowheads="1"/>
          </p:cNvSpPr>
          <p:nvPr/>
        </p:nvSpPr>
        <p:spPr bwMode="auto">
          <a:xfrm>
            <a:off x="1401763" y="739775"/>
            <a:ext cx="64087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sp>
        <p:nvSpPr>
          <p:cNvPr id="11267" name="TextBox 6"/>
          <p:cNvSpPr txBox="1">
            <a:spLocks noChangeArrowheads="1"/>
          </p:cNvSpPr>
          <p:nvPr/>
        </p:nvSpPr>
        <p:spPr bwMode="auto">
          <a:xfrm>
            <a:off x="1565275" y="1916113"/>
            <a:ext cx="62452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buFont typeface="Wingdings" pitchFamily="2" charset="2"/>
              <a:buChar char="q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Ghi chép nội dung bài học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Học thuộc bài đầy đủ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Xem trước nội dung bài số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44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571" y="692696"/>
            <a:ext cx="5256584" cy="5193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7181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4184"/>
            <a:ext cx="5679634" cy="5255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868144" y="1941998"/>
            <a:ext cx="2808312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Quan sát hình bên và cho biết đơn vị cấu tạo nên cơ thể sinh vật là gì?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49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8538" y="187325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Tế bào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3038" y="838200"/>
            <a:ext cx="627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 tạo tế bào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1362659"/>
            <a:ext cx="6352893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12160" y="1011999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Bào quan</a:t>
            </a: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975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8538" y="187325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Tế bào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3038" y="649288"/>
            <a:ext cx="627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 tạo tế bào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90859" y="1857253"/>
            <a:ext cx="3995712" cy="3672408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Oval 2"/>
          <p:cNvSpPr/>
          <p:nvPr/>
        </p:nvSpPr>
        <p:spPr>
          <a:xfrm>
            <a:off x="1440446" y="2636912"/>
            <a:ext cx="1656184" cy="1584176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211960" y="2492896"/>
            <a:ext cx="172819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211425" y="3408218"/>
            <a:ext cx="172819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779649" y="3983213"/>
            <a:ext cx="315996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960431" y="2308230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Màng tế bào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39617" y="3170237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Chất tế bào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10839" y="4153651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46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8538" y="187325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Tế bào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5763" y="649288"/>
            <a:ext cx="627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 tạo tế bào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6557" y="1185082"/>
            <a:ext cx="59046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Tế bào gồm 3 phần:</a:t>
            </a:r>
          </a:p>
          <a:p>
            <a:pPr marL="457200" indent="-457200" algn="just">
              <a:buFont typeface="Symbol" pitchFamily="18" charset="2"/>
              <a:buChar char="-"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Màng tế bào</a:t>
            </a:r>
          </a:p>
          <a:p>
            <a:pPr marL="457200" indent="-457200" algn="just">
              <a:buFont typeface="Symbol" pitchFamily="18" charset="2"/>
              <a:buChar char="-"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Tế bào chất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: gồm các bào quan</a:t>
            </a:r>
          </a:p>
          <a:p>
            <a:pPr marL="457200" indent="-457200" algn="just">
              <a:buFont typeface="Symbol" pitchFamily="18" charset="2"/>
              <a:buChar char="-"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: Nhiễm sắc thể, nhân con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357" y="3429000"/>
            <a:ext cx="4331844" cy="3338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5-Point Star 2">
            <a:hlinkClick r:id="rId3" action="ppaction://hlinkfile"/>
          </p:cNvPr>
          <p:cNvSpPr/>
          <p:nvPr/>
        </p:nvSpPr>
        <p:spPr>
          <a:xfrm>
            <a:off x="8028384" y="418306"/>
            <a:ext cx="360040" cy="34639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0596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8538" y="187325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Tế bào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27887" y="470689"/>
            <a:ext cx="77113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Chức năng các bộ phận trong tế bào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887" y="1055464"/>
            <a:ext cx="9132152" cy="4622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31640" y="5919780"/>
            <a:ext cx="7017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Bảng 3-1. Chức năng của các bộ phận trong tế bào</a:t>
            </a:r>
            <a:endParaRPr lang="vi-VN" sz="2400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19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8538" y="187325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Tế bào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157" y="631390"/>
            <a:ext cx="77113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Thành phần hóa học của tế bào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3253" y="1216165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Giảm tải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12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8538" y="187325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Tế bào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157" y="631390"/>
            <a:ext cx="77113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Hoạt động sống của tế bào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33" y="1551887"/>
            <a:ext cx="887461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466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202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26</cp:revision>
  <dcterms:created xsi:type="dcterms:W3CDTF">2021-09-11T10:31:08Z</dcterms:created>
  <dcterms:modified xsi:type="dcterms:W3CDTF">2021-09-14T03:46:21Z</dcterms:modified>
</cp:coreProperties>
</file>